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0" r:id="rId6"/>
    <p:sldId id="256" r:id="rId7"/>
    <p:sldId id="259" r:id="rId8"/>
    <p:sldId id="262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E7"/>
    <a:srgbClr val="FFE8CB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윤경 이사" userId="4ace907b-5bc7-4e73-8084-59f0cd0f16d3" providerId="ADAL" clId="{A391D768-BBA2-474E-9D0F-9B1A03D0C2F3}"/>
    <pc:docChg chg="undo custSel modSld">
      <pc:chgData name="김윤경 이사" userId="4ace907b-5bc7-4e73-8084-59f0cd0f16d3" providerId="ADAL" clId="{A391D768-BBA2-474E-9D0F-9B1A03D0C2F3}" dt="2021-02-03T06:40:50.307" v="966" actId="1076"/>
      <pc:docMkLst>
        <pc:docMk/>
      </pc:docMkLst>
      <pc:sldChg chg="delSp modSp mod">
        <pc:chgData name="김윤경 이사" userId="4ace907b-5bc7-4e73-8084-59f0cd0f16d3" providerId="ADAL" clId="{A391D768-BBA2-474E-9D0F-9B1A03D0C2F3}" dt="2021-02-03T06:31:04.726" v="938" actId="20577"/>
        <pc:sldMkLst>
          <pc:docMk/>
          <pc:sldMk cId="2629005337" sldId="256"/>
        </pc:sldMkLst>
        <pc:spChg chg="del mod">
          <ac:chgData name="김윤경 이사" userId="4ace907b-5bc7-4e73-8084-59f0cd0f16d3" providerId="ADAL" clId="{A391D768-BBA2-474E-9D0F-9B1A03D0C2F3}" dt="2021-02-03T06:21:49.551" v="62" actId="478"/>
          <ac:spMkLst>
            <pc:docMk/>
            <pc:sldMk cId="2629005337" sldId="256"/>
            <ac:spMk id="6" creationId="{ADD15755-C69D-477B-819E-69AC1E915A63}"/>
          </ac:spMkLst>
        </pc:spChg>
        <pc:spChg chg="del">
          <ac:chgData name="김윤경 이사" userId="4ace907b-5bc7-4e73-8084-59f0cd0f16d3" providerId="ADAL" clId="{A391D768-BBA2-474E-9D0F-9B1A03D0C2F3}" dt="2021-02-03T06:21:57.223" v="66" actId="478"/>
          <ac:spMkLst>
            <pc:docMk/>
            <pc:sldMk cId="2629005337" sldId="256"/>
            <ac:spMk id="7" creationId="{C9FE12C3-1EBB-49DE-817A-E101C0528239}"/>
          </ac:spMkLst>
        </pc:spChg>
        <pc:graphicFrameChg chg="mod modGraphic">
          <ac:chgData name="김윤경 이사" userId="4ace907b-5bc7-4e73-8084-59f0cd0f16d3" providerId="ADAL" clId="{A391D768-BBA2-474E-9D0F-9B1A03D0C2F3}" dt="2021-02-03T06:30:58.038" v="926" actId="20577"/>
          <ac:graphicFrameMkLst>
            <pc:docMk/>
            <pc:sldMk cId="2629005337" sldId="256"/>
            <ac:graphicFrameMk id="9" creationId="{B312CF1F-5693-4740-A116-CA70A0C2EE5D}"/>
          </ac:graphicFrameMkLst>
        </pc:graphicFrameChg>
        <pc:graphicFrameChg chg="mod modGraphic">
          <ac:chgData name="김윤경 이사" userId="4ace907b-5bc7-4e73-8084-59f0cd0f16d3" providerId="ADAL" clId="{A391D768-BBA2-474E-9D0F-9B1A03D0C2F3}" dt="2021-02-03T06:31:04.726" v="938" actId="20577"/>
          <ac:graphicFrameMkLst>
            <pc:docMk/>
            <pc:sldMk cId="2629005337" sldId="256"/>
            <ac:graphicFrameMk id="11" creationId="{49358E2D-E09B-4B09-BFF1-98C8653B4671}"/>
          </ac:graphicFrameMkLst>
        </pc:graphicFrameChg>
        <pc:graphicFrameChg chg="mod modGraphic">
          <ac:chgData name="김윤경 이사" userId="4ace907b-5bc7-4e73-8084-59f0cd0f16d3" providerId="ADAL" clId="{A391D768-BBA2-474E-9D0F-9B1A03D0C2F3}" dt="2021-02-03T06:31:01.960" v="932" actId="20577"/>
          <ac:graphicFrameMkLst>
            <pc:docMk/>
            <pc:sldMk cId="2629005337" sldId="256"/>
            <ac:graphicFrameMk id="12" creationId="{7F8C54C0-2315-4EB3-8ECB-7BCDFAAC2D17}"/>
          </ac:graphicFrameMkLst>
        </pc:graphicFrameChg>
      </pc:sldChg>
      <pc:sldChg chg="delSp modSp mod">
        <pc:chgData name="김윤경 이사" userId="4ace907b-5bc7-4e73-8084-59f0cd0f16d3" providerId="ADAL" clId="{A391D768-BBA2-474E-9D0F-9B1A03D0C2F3}" dt="2021-02-03T06:31:11.510" v="942" actId="20577"/>
        <pc:sldMkLst>
          <pc:docMk/>
          <pc:sldMk cId="1826543943" sldId="259"/>
        </pc:sldMkLst>
        <pc:spChg chg="del">
          <ac:chgData name="김윤경 이사" userId="4ace907b-5bc7-4e73-8084-59f0cd0f16d3" providerId="ADAL" clId="{A391D768-BBA2-474E-9D0F-9B1A03D0C2F3}" dt="2021-02-03T06:22:03.023" v="71" actId="478"/>
          <ac:spMkLst>
            <pc:docMk/>
            <pc:sldMk cId="1826543943" sldId="259"/>
            <ac:spMk id="7" creationId="{4855E17F-704D-4331-9568-7935BB369D5E}"/>
          </ac:spMkLst>
        </pc:spChg>
        <pc:spChg chg="mod">
          <ac:chgData name="김윤경 이사" userId="4ace907b-5bc7-4e73-8084-59f0cd0f16d3" providerId="ADAL" clId="{A391D768-BBA2-474E-9D0F-9B1A03D0C2F3}" dt="2021-02-03T06:22:01.250" v="70" actId="20577"/>
          <ac:spMkLst>
            <pc:docMk/>
            <pc:sldMk cId="1826543943" sldId="259"/>
            <ac:spMk id="8" creationId="{D6E2D1A7-742C-48B3-9356-8A8A6BBC524D}"/>
          </ac:spMkLst>
        </pc:spChg>
        <pc:graphicFrameChg chg="mod modGraphic">
          <ac:chgData name="김윤경 이사" userId="4ace907b-5bc7-4e73-8084-59f0cd0f16d3" providerId="ADAL" clId="{A391D768-BBA2-474E-9D0F-9B1A03D0C2F3}" dt="2021-02-03T06:31:11.510" v="942" actId="20577"/>
          <ac:graphicFrameMkLst>
            <pc:docMk/>
            <pc:sldMk cId="1826543943" sldId="259"/>
            <ac:graphicFrameMk id="5" creationId="{70F53D83-A98A-41A9-889A-44E9F282BCF9}"/>
          </ac:graphicFrameMkLst>
        </pc:graphicFrameChg>
      </pc:sldChg>
      <pc:sldChg chg="addSp delSp modSp mod">
        <pc:chgData name="김윤경 이사" userId="4ace907b-5bc7-4e73-8084-59f0cd0f16d3" providerId="ADAL" clId="{A391D768-BBA2-474E-9D0F-9B1A03D0C2F3}" dt="2021-02-03T06:40:50.307" v="966" actId="1076"/>
        <pc:sldMkLst>
          <pc:docMk/>
          <pc:sldMk cId="2487913007" sldId="260"/>
        </pc:sldMkLst>
        <pc:spChg chg="mod">
          <ac:chgData name="김윤경 이사" userId="4ace907b-5bc7-4e73-8084-59f0cd0f16d3" providerId="ADAL" clId="{A391D768-BBA2-474E-9D0F-9B1A03D0C2F3}" dt="2021-02-03T06:21:53.788" v="65" actId="20577"/>
          <ac:spMkLst>
            <pc:docMk/>
            <pc:sldMk cId="2487913007" sldId="260"/>
            <ac:spMk id="5" creationId="{4AA9FB47-F1DC-4D93-9B8F-5C388A607788}"/>
          </ac:spMkLst>
        </pc:spChg>
        <pc:graphicFrameChg chg="del">
          <ac:chgData name="김윤경 이사" userId="4ace907b-5bc7-4e73-8084-59f0cd0f16d3" providerId="ADAL" clId="{A391D768-BBA2-474E-9D0F-9B1A03D0C2F3}" dt="2021-02-03T06:19:43.079" v="45" actId="478"/>
          <ac:graphicFrameMkLst>
            <pc:docMk/>
            <pc:sldMk cId="2487913007" sldId="260"/>
            <ac:graphicFrameMk id="4" creationId="{4266672E-9F76-4F51-A9B2-432A91C53C88}"/>
          </ac:graphicFrameMkLst>
        </pc:graphicFrameChg>
        <pc:graphicFrameChg chg="mod modGraphic">
          <ac:chgData name="김윤경 이사" userId="4ace907b-5bc7-4e73-8084-59f0cd0f16d3" providerId="ADAL" clId="{A391D768-BBA2-474E-9D0F-9B1A03D0C2F3}" dt="2021-02-03T06:30:51.197" v="917" actId="20577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graphicFrameChg chg="del">
          <ac:chgData name="김윤경 이사" userId="4ace907b-5bc7-4e73-8084-59f0cd0f16d3" providerId="ADAL" clId="{A391D768-BBA2-474E-9D0F-9B1A03D0C2F3}" dt="2021-02-03T06:19:43.079" v="45" actId="478"/>
          <ac:graphicFrameMkLst>
            <pc:docMk/>
            <pc:sldMk cId="2487913007" sldId="260"/>
            <ac:graphicFrameMk id="13" creationId="{C92E25BA-8571-46E7-8618-F59D022801FA}"/>
          </ac:graphicFrameMkLst>
        </pc:graphicFrameChg>
        <pc:graphicFrameChg chg="del">
          <ac:chgData name="김윤경 이사" userId="4ace907b-5bc7-4e73-8084-59f0cd0f16d3" providerId="ADAL" clId="{A391D768-BBA2-474E-9D0F-9B1A03D0C2F3}" dt="2021-02-03T06:19:43.079" v="45" actId="478"/>
          <ac:graphicFrameMkLst>
            <pc:docMk/>
            <pc:sldMk cId="2487913007" sldId="260"/>
            <ac:graphicFrameMk id="14" creationId="{E91AF977-4B05-4C3E-9589-F77C2FC393EE}"/>
          </ac:graphicFrameMkLst>
        </pc:graphicFrameChg>
        <pc:graphicFrameChg chg="del">
          <ac:chgData name="김윤경 이사" userId="4ace907b-5bc7-4e73-8084-59f0cd0f16d3" providerId="ADAL" clId="{A391D768-BBA2-474E-9D0F-9B1A03D0C2F3}" dt="2021-02-03T06:19:43.079" v="45" actId="478"/>
          <ac:graphicFrameMkLst>
            <pc:docMk/>
            <pc:sldMk cId="2487913007" sldId="260"/>
            <ac:graphicFrameMk id="15" creationId="{51E58532-89E5-48A1-9FC2-D72889B1A396}"/>
          </ac:graphicFrameMkLst>
        </pc:graphicFrameChg>
        <pc:graphicFrameChg chg="add mod modGraphic">
          <ac:chgData name="김윤경 이사" userId="4ace907b-5bc7-4e73-8084-59f0cd0f16d3" providerId="ADAL" clId="{A391D768-BBA2-474E-9D0F-9B1A03D0C2F3}" dt="2021-02-03T06:30:46.253" v="914" actId="20577"/>
          <ac:graphicFrameMkLst>
            <pc:docMk/>
            <pc:sldMk cId="2487913007" sldId="260"/>
            <ac:graphicFrameMk id="18" creationId="{0FCA31F5-DDA3-4138-B1CE-1AC7F571B543}"/>
          </ac:graphicFrameMkLst>
        </pc:graphicFrameChg>
        <pc:graphicFrameChg chg="add mod modGraphic">
          <ac:chgData name="김윤경 이사" userId="4ace907b-5bc7-4e73-8084-59f0cd0f16d3" providerId="ADAL" clId="{A391D768-BBA2-474E-9D0F-9B1A03D0C2F3}" dt="2021-02-03T06:36:06.532" v="965" actId="20577"/>
          <ac:graphicFrameMkLst>
            <pc:docMk/>
            <pc:sldMk cId="2487913007" sldId="260"/>
            <ac:graphicFrameMk id="19" creationId="{DF7B918E-D12D-47F4-B753-B99C759C46B2}"/>
          </ac:graphicFrameMkLst>
        </pc:graphicFrameChg>
        <pc:picChg chg="add mod">
          <ac:chgData name="김윤경 이사" userId="4ace907b-5bc7-4e73-8084-59f0cd0f16d3" providerId="ADAL" clId="{A391D768-BBA2-474E-9D0F-9B1A03D0C2F3}" dt="2021-02-03T06:40:50.307" v="966" actId="1076"/>
          <ac:picMkLst>
            <pc:docMk/>
            <pc:sldMk cId="2487913007" sldId="260"/>
            <ac:picMk id="17" creationId="{2FF3D1D7-42E4-4B69-BA66-652C67EA8247}"/>
          </ac:picMkLst>
        </pc:picChg>
      </pc:sldChg>
      <pc:sldChg chg="modSp mod">
        <pc:chgData name="김윤경 이사" userId="4ace907b-5bc7-4e73-8084-59f0cd0f16d3" providerId="ADAL" clId="{A391D768-BBA2-474E-9D0F-9B1A03D0C2F3}" dt="2021-02-03T06:31:18.696" v="943" actId="1076"/>
        <pc:sldMkLst>
          <pc:docMk/>
          <pc:sldMk cId="16632943" sldId="261"/>
        </pc:sldMkLst>
        <pc:spChg chg="mod">
          <ac:chgData name="김윤경 이사" userId="4ace907b-5bc7-4e73-8084-59f0cd0f16d3" providerId="ADAL" clId="{A391D768-BBA2-474E-9D0F-9B1A03D0C2F3}" dt="2021-02-03T06:31:18.696" v="943" actId="1076"/>
          <ac:spMkLst>
            <pc:docMk/>
            <pc:sldMk cId="16632943" sldId="261"/>
            <ac:spMk id="4" creationId="{0B356633-97AD-4F1F-80AD-656A40D425C4}"/>
          </ac:spMkLst>
        </pc:spChg>
      </pc:sldChg>
      <pc:sldChg chg="addSp delSp modSp mod">
        <pc:chgData name="김윤경 이사" userId="4ace907b-5bc7-4e73-8084-59f0cd0f16d3" providerId="ADAL" clId="{A391D768-BBA2-474E-9D0F-9B1A03D0C2F3}" dt="2021-02-03T06:27:36.613" v="618"/>
        <pc:sldMkLst>
          <pc:docMk/>
          <pc:sldMk cId="2415371232" sldId="262"/>
        </pc:sldMkLst>
        <pc:spChg chg="del">
          <ac:chgData name="김윤경 이사" userId="4ace907b-5bc7-4e73-8084-59f0cd0f16d3" providerId="ADAL" clId="{A391D768-BBA2-474E-9D0F-9B1A03D0C2F3}" dt="2021-02-03T06:22:47.190" v="91" actId="478"/>
          <ac:spMkLst>
            <pc:docMk/>
            <pc:sldMk cId="2415371232" sldId="262"/>
            <ac:spMk id="4" creationId="{DE264AB1-DD43-454F-9143-17371DCE0446}"/>
          </ac:spMkLst>
        </pc:spChg>
        <pc:spChg chg="del">
          <ac:chgData name="김윤경 이사" userId="4ace907b-5bc7-4e73-8084-59f0cd0f16d3" providerId="ADAL" clId="{A391D768-BBA2-474E-9D0F-9B1A03D0C2F3}" dt="2021-02-03T06:22:47.190" v="91" actId="478"/>
          <ac:spMkLst>
            <pc:docMk/>
            <pc:sldMk cId="2415371232" sldId="262"/>
            <ac:spMk id="6" creationId="{4C6F4FFC-3633-42DC-9779-598878562DD7}"/>
          </ac:spMkLst>
        </pc:spChg>
        <pc:spChg chg="del">
          <ac:chgData name="김윤경 이사" userId="4ace907b-5bc7-4e73-8084-59f0cd0f16d3" providerId="ADAL" clId="{A391D768-BBA2-474E-9D0F-9B1A03D0C2F3}" dt="2021-02-03T06:22:47.190" v="91" actId="478"/>
          <ac:spMkLst>
            <pc:docMk/>
            <pc:sldMk cId="2415371232" sldId="262"/>
            <ac:spMk id="7" creationId="{19FFC0F9-E025-46AD-A528-D2B54C6BA61E}"/>
          </ac:spMkLst>
        </pc:spChg>
        <pc:spChg chg="del">
          <ac:chgData name="김윤경 이사" userId="4ace907b-5bc7-4e73-8084-59f0cd0f16d3" providerId="ADAL" clId="{A391D768-BBA2-474E-9D0F-9B1A03D0C2F3}" dt="2021-02-03T06:22:47.190" v="91" actId="478"/>
          <ac:spMkLst>
            <pc:docMk/>
            <pc:sldMk cId="2415371232" sldId="262"/>
            <ac:spMk id="8" creationId="{F6C77A75-E45E-4393-94DD-EC971472F0D2}"/>
          </ac:spMkLst>
        </pc:spChg>
        <pc:spChg chg="add mod">
          <ac:chgData name="김윤경 이사" userId="4ace907b-5bc7-4e73-8084-59f0cd0f16d3" providerId="ADAL" clId="{A391D768-BBA2-474E-9D0F-9B1A03D0C2F3}" dt="2021-02-03T06:22:47.645" v="92"/>
          <ac:spMkLst>
            <pc:docMk/>
            <pc:sldMk cId="2415371232" sldId="262"/>
            <ac:spMk id="9" creationId="{0134BF05-5146-47CA-A49C-34DC2D3C810B}"/>
          </ac:spMkLst>
        </pc:spChg>
        <pc:spChg chg="add mod">
          <ac:chgData name="김윤경 이사" userId="4ace907b-5bc7-4e73-8084-59f0cd0f16d3" providerId="ADAL" clId="{A391D768-BBA2-474E-9D0F-9B1A03D0C2F3}" dt="2021-02-03T06:22:47.645" v="92"/>
          <ac:spMkLst>
            <pc:docMk/>
            <pc:sldMk cId="2415371232" sldId="262"/>
            <ac:spMk id="10" creationId="{22DB5888-9FE3-4DC9-B85D-FE240F3834F4}"/>
          </ac:spMkLst>
        </pc:spChg>
        <pc:spChg chg="add mod">
          <ac:chgData name="김윤경 이사" userId="4ace907b-5bc7-4e73-8084-59f0cd0f16d3" providerId="ADAL" clId="{A391D768-BBA2-474E-9D0F-9B1A03D0C2F3}" dt="2021-02-03T06:27:36.613" v="618"/>
          <ac:spMkLst>
            <pc:docMk/>
            <pc:sldMk cId="2415371232" sldId="262"/>
            <ac:spMk id="11" creationId="{1316019A-6828-458D-A556-167833DD02B3}"/>
          </ac:spMkLst>
        </pc:spChg>
        <pc:spChg chg="add mod">
          <ac:chgData name="김윤경 이사" userId="4ace907b-5bc7-4e73-8084-59f0cd0f16d3" providerId="ADAL" clId="{A391D768-BBA2-474E-9D0F-9B1A03D0C2F3}" dt="2021-02-03T06:22:47.645" v="92"/>
          <ac:spMkLst>
            <pc:docMk/>
            <pc:sldMk cId="2415371232" sldId="262"/>
            <ac:spMk id="12" creationId="{4F50D723-10E9-467F-90CD-98FAC22B1E09}"/>
          </ac:spMkLst>
        </pc:spChg>
      </pc:sldChg>
    </pc:docChg>
  </pc:docChgLst>
  <pc:docChgLst>
    <pc:chgData name="손정민 주임" userId="b71c4caf-c92e-454f-a1cd-7942ba631b08" providerId="ADAL" clId="{F839316D-E15B-4C3C-9D66-331EA76315DC}"/>
    <pc:docChg chg="undo custSel modSld">
      <pc:chgData name="손정민 주임" userId="b71c4caf-c92e-454f-a1cd-7942ba631b08" providerId="ADAL" clId="{F839316D-E15B-4C3C-9D66-331EA76315DC}" dt="2021-10-18T03:32:20.531" v="843" actId="20577"/>
      <pc:docMkLst>
        <pc:docMk/>
      </pc:docMkLst>
      <pc:sldChg chg="addSp delSp modSp mod">
        <pc:chgData name="손정민 주임" userId="b71c4caf-c92e-454f-a1cd-7942ba631b08" providerId="ADAL" clId="{F839316D-E15B-4C3C-9D66-331EA76315DC}" dt="2021-09-27T07:35:07.616" v="813" actId="368"/>
        <pc:sldMkLst>
          <pc:docMk/>
          <pc:sldMk cId="2629005337" sldId="256"/>
        </pc:sldMkLst>
        <pc:spChg chg="add del">
          <ac:chgData name="손정민 주임" userId="b71c4caf-c92e-454f-a1cd-7942ba631b08" providerId="ADAL" clId="{F839316D-E15B-4C3C-9D66-331EA76315DC}" dt="2021-09-27T03:11:10.344" v="374" actId="11529"/>
          <ac:spMkLst>
            <pc:docMk/>
            <pc:sldMk cId="2629005337" sldId="256"/>
            <ac:spMk id="3" creationId="{443FD449-00B5-4DFA-BC9A-36B0A458D661}"/>
          </ac:spMkLst>
        </pc:spChg>
        <pc:spChg chg="add del mod">
          <ac:chgData name="손정민 주임" userId="b71c4caf-c92e-454f-a1cd-7942ba631b08" providerId="ADAL" clId="{F839316D-E15B-4C3C-9D66-331EA76315DC}" dt="2021-09-27T03:12:25.285" v="402" actId="478"/>
          <ac:spMkLst>
            <pc:docMk/>
            <pc:sldMk cId="2629005337" sldId="256"/>
            <ac:spMk id="5" creationId="{10AED1C7-14CA-47D8-B922-D322598B8BDC}"/>
          </ac:spMkLst>
        </pc:spChg>
        <pc:spChg chg="add mod">
          <ac:chgData name="손정민 주임" userId="b71c4caf-c92e-454f-a1cd-7942ba631b08" providerId="ADAL" clId="{F839316D-E15B-4C3C-9D66-331EA76315DC}" dt="2021-09-27T07:35:07.616" v="813" actId="368"/>
          <ac:spMkLst>
            <pc:docMk/>
            <pc:sldMk cId="2629005337" sldId="256"/>
            <ac:spMk id="7" creationId="{4EE23476-3504-475D-90DB-77A59A50357B}"/>
          </ac:spMkLst>
        </pc:spChg>
        <pc:spChg chg="add del mod">
          <ac:chgData name="손정민 주임" userId="b71c4caf-c92e-454f-a1cd-7942ba631b08" providerId="ADAL" clId="{F839316D-E15B-4C3C-9D66-331EA76315DC}" dt="2021-09-27T03:12:10.096" v="387"/>
          <ac:spMkLst>
            <pc:docMk/>
            <pc:sldMk cId="2629005337" sldId="256"/>
            <ac:spMk id="10" creationId="{786266CC-594A-47B4-ACEA-589568E0712C}"/>
          </ac:spMkLst>
        </pc:spChg>
        <pc:spChg chg="add mod">
          <ac:chgData name="손정민 주임" userId="b71c4caf-c92e-454f-a1cd-7942ba631b08" providerId="ADAL" clId="{F839316D-E15B-4C3C-9D66-331EA76315DC}" dt="2021-09-27T03:12:21.423" v="393" actId="571"/>
          <ac:spMkLst>
            <pc:docMk/>
            <pc:sldMk cId="2629005337" sldId="256"/>
            <ac:spMk id="13" creationId="{C741CBD1-6A6E-4EBE-8BC7-E027449C6A32}"/>
          </ac:spMkLst>
        </pc:spChg>
        <pc:spChg chg="add mod">
          <ac:chgData name="손정민 주임" userId="b71c4caf-c92e-454f-a1cd-7942ba631b08" providerId="ADAL" clId="{F839316D-E15B-4C3C-9D66-331EA76315DC}" dt="2021-09-27T03:12:16.599" v="390"/>
          <ac:spMkLst>
            <pc:docMk/>
            <pc:sldMk cId="2629005337" sldId="256"/>
            <ac:spMk id="14" creationId="{B411522A-235C-40FC-9D13-9F3F3B03EDEC}"/>
          </ac:spMkLst>
        </pc:spChg>
        <pc:spChg chg="add mod">
          <ac:chgData name="손정민 주임" userId="b71c4caf-c92e-454f-a1cd-7942ba631b08" providerId="ADAL" clId="{F839316D-E15B-4C3C-9D66-331EA76315DC}" dt="2021-09-27T03:12:21.215" v="392" actId="571"/>
          <ac:spMkLst>
            <pc:docMk/>
            <pc:sldMk cId="2629005337" sldId="256"/>
            <ac:spMk id="15" creationId="{9E85CB95-AAA7-4E73-A317-9A8E1260DFC3}"/>
          </ac:spMkLst>
        </pc:spChg>
        <pc:graphicFrameChg chg="mod">
          <ac:chgData name="손정민 주임" userId="b71c4caf-c92e-454f-a1cd-7942ba631b08" providerId="ADAL" clId="{F839316D-E15B-4C3C-9D66-331EA76315DC}" dt="2021-09-27T03:22:56.279" v="603" actId="1076"/>
          <ac:graphicFrameMkLst>
            <pc:docMk/>
            <pc:sldMk cId="2629005337" sldId="256"/>
            <ac:graphicFrameMk id="11" creationId="{49358E2D-E09B-4B09-BFF1-98C8653B4671}"/>
          </ac:graphicFrameMkLst>
        </pc:graphicFrameChg>
        <pc:graphicFrameChg chg="add del mod modGraphic">
          <ac:chgData name="손정민 주임" userId="b71c4caf-c92e-454f-a1cd-7942ba631b08" providerId="ADAL" clId="{F839316D-E15B-4C3C-9D66-331EA76315DC}" dt="2021-09-27T03:27:59.166" v="773" actId="20577"/>
          <ac:graphicFrameMkLst>
            <pc:docMk/>
            <pc:sldMk cId="2629005337" sldId="256"/>
            <ac:graphicFrameMk id="12" creationId="{7F8C54C0-2315-4EB3-8ECB-7BCDFAAC2D17}"/>
          </ac:graphicFrameMkLst>
        </pc:graphicFrameChg>
      </pc:sldChg>
      <pc:sldChg chg="modSp mod">
        <pc:chgData name="손정민 주임" userId="b71c4caf-c92e-454f-a1cd-7942ba631b08" providerId="ADAL" clId="{F839316D-E15B-4C3C-9D66-331EA76315DC}" dt="2021-09-27T07:44:13.044" v="818" actId="1035"/>
        <pc:sldMkLst>
          <pc:docMk/>
          <pc:sldMk cId="2487913007" sldId="260"/>
        </pc:sldMkLst>
        <pc:graphicFrameChg chg="mod modGraphic">
          <ac:chgData name="손정민 주임" userId="b71c4caf-c92e-454f-a1cd-7942ba631b08" providerId="ADAL" clId="{F839316D-E15B-4C3C-9D66-331EA76315DC}" dt="2021-09-27T07:20:26.022" v="802" actId="1076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graphicFrameChg chg="mod modGraphic">
          <ac:chgData name="손정민 주임" userId="b71c4caf-c92e-454f-a1cd-7942ba631b08" providerId="ADAL" clId="{F839316D-E15B-4C3C-9D66-331EA76315DC}" dt="2021-09-27T07:20:21.838" v="801" actId="1076"/>
          <ac:graphicFrameMkLst>
            <pc:docMk/>
            <pc:sldMk cId="2487913007" sldId="260"/>
            <ac:graphicFrameMk id="19" creationId="{DF7B918E-D12D-47F4-B753-B99C759C46B2}"/>
          </ac:graphicFrameMkLst>
        </pc:graphicFrameChg>
        <pc:picChg chg="mod">
          <ac:chgData name="손정민 주임" userId="b71c4caf-c92e-454f-a1cd-7942ba631b08" providerId="ADAL" clId="{F839316D-E15B-4C3C-9D66-331EA76315DC}" dt="2021-09-27T07:44:13.044" v="818" actId="1035"/>
          <ac:picMkLst>
            <pc:docMk/>
            <pc:sldMk cId="2487913007" sldId="260"/>
            <ac:picMk id="17" creationId="{2FF3D1D7-42E4-4B69-BA66-652C67EA8247}"/>
          </ac:picMkLst>
        </pc:picChg>
      </pc:sldChg>
      <pc:sldChg chg="modSp mod">
        <pc:chgData name="손정민 주임" userId="b71c4caf-c92e-454f-a1cd-7942ba631b08" providerId="ADAL" clId="{F839316D-E15B-4C3C-9D66-331EA76315DC}" dt="2021-10-18T03:32:12.618" v="833" actId="20577"/>
        <pc:sldMkLst>
          <pc:docMk/>
          <pc:sldMk cId="16632943" sldId="261"/>
        </pc:sldMkLst>
        <pc:spChg chg="mod">
          <ac:chgData name="손정민 주임" userId="b71c4caf-c92e-454f-a1cd-7942ba631b08" providerId="ADAL" clId="{F839316D-E15B-4C3C-9D66-331EA76315DC}" dt="2021-09-27T03:22:04.175" v="601" actId="1076"/>
          <ac:spMkLst>
            <pc:docMk/>
            <pc:sldMk cId="16632943" sldId="261"/>
            <ac:spMk id="4" creationId="{0B356633-97AD-4F1F-80AD-656A40D425C4}"/>
          </ac:spMkLst>
        </pc:spChg>
        <pc:spChg chg="mod">
          <ac:chgData name="손정민 주임" userId="b71c4caf-c92e-454f-a1cd-7942ba631b08" providerId="ADAL" clId="{F839316D-E15B-4C3C-9D66-331EA76315DC}" dt="2021-10-18T03:32:12.618" v="833" actId="20577"/>
          <ac:spMkLst>
            <pc:docMk/>
            <pc:sldMk cId="16632943" sldId="261"/>
            <ac:spMk id="5" creationId="{66BB4778-D445-41F1-9653-23489B2BA80A}"/>
          </ac:spMkLst>
        </pc:spChg>
        <pc:spChg chg="mod">
          <ac:chgData name="손정민 주임" userId="b71c4caf-c92e-454f-a1cd-7942ba631b08" providerId="ADAL" clId="{F839316D-E15B-4C3C-9D66-331EA76315DC}" dt="2021-09-27T03:21:59.545" v="600" actId="1076"/>
          <ac:spMkLst>
            <pc:docMk/>
            <pc:sldMk cId="16632943" sldId="261"/>
            <ac:spMk id="6" creationId="{969E4D44-AAA9-4541-9F5F-8303957ECB21}"/>
          </ac:spMkLst>
        </pc:spChg>
      </pc:sldChg>
      <pc:sldChg chg="modSp mod">
        <pc:chgData name="손정민 주임" userId="b71c4caf-c92e-454f-a1cd-7942ba631b08" providerId="ADAL" clId="{F839316D-E15B-4C3C-9D66-331EA76315DC}" dt="2021-10-18T03:32:20.531" v="843" actId="20577"/>
        <pc:sldMkLst>
          <pc:docMk/>
          <pc:sldMk cId="2415371232" sldId="262"/>
        </pc:sldMkLst>
        <pc:spChg chg="mod">
          <ac:chgData name="손정민 주임" userId="b71c4caf-c92e-454f-a1cd-7942ba631b08" providerId="ADAL" clId="{F839316D-E15B-4C3C-9D66-331EA76315DC}" dt="2021-10-18T03:32:20.531" v="843" actId="20577"/>
          <ac:spMkLst>
            <pc:docMk/>
            <pc:sldMk cId="2415371232" sldId="262"/>
            <ac:spMk id="11" creationId="{1316019A-6828-458D-A556-167833DD02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4CA734-E4B3-4955-92A5-6C6C64C59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DB11EE8-B652-4367-A977-48A4CC803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F7B41C-D1B6-4592-9896-B5D3B4ACE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000836-94A6-4875-AD17-96064219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043189-22C8-47EA-B763-B1BD225D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2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3F5A11-65B3-4073-B8E6-F0AEFDA44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318F237-7015-410F-B697-6229AA266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0F377B-7CD9-46CB-A7DC-197EFEBE6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9798CA-A893-4F4E-9282-F6BE3A38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DB470D0-BBF0-4480-90B0-AF1F2E74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30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827AE9F-88F8-4490-BF0E-735EF9049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E1909C-2D61-4EB5-A1BE-E07A8C024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C4AEAC-1291-4E3B-8BF9-82C7785D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0F5125-539C-4ED5-89FF-092EA3A6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C90200-0051-4E1F-A35E-834F8F05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A78F04-7FD9-4505-AB6E-DCF3974D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F0D033-2BD2-4469-AFCB-26264EF50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03AA2E-9846-44F5-94F3-123EA8322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44A02F-565B-4402-A9A3-4956BD3F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32E31C-50AB-402B-BF0C-B6A58C2D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98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02B50-C613-430A-BCFA-383EB30E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CEDFF6-051E-40CB-BBA4-52C50FB12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313A30-C940-4B27-B79F-591B525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C2A4CB-79DA-41F9-9673-FDE597B3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E4C2BC-9567-4ED6-B38F-541FFC66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68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5567E6-37A7-4772-97E3-7E25D5AD5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7B16AC-E541-400E-9176-7F708324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14C58B-0196-485A-85D0-6863E46A5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3B21CA-D050-4D8C-832B-44F0A8C2F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74BB25-EF9F-4945-A200-438123DF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C97838-CD4C-4AA8-B7D6-38B0E241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00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944251-9BDC-4543-ACB6-FDA7F76EE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26F721-0761-43F0-8618-289417B3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66411E6-F77C-4527-B8E6-31064F882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83083DE-2039-4FFE-BE6C-17482F894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743876E-5866-45DD-9BB9-5E5C6A623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26B2973-F775-4C48-B1D8-57E72D01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C1EC86D-B006-4E31-966D-CC3CD4B6E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3E7BD81-C986-4127-8B52-108820F6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CE792A-30FC-402F-9A4A-E52C84D2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6B0C054-CEC4-4BF5-B03C-349D7A49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63923C2-9A01-49C3-A43E-FC0334F5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D068197-1A66-4808-8EB8-C80AA48A0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40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0B6EBCA-72C3-4BB8-8786-98D786A1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1731B0-3981-44EC-9B04-84695695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7AFD911-4BE5-452A-ADB6-9DFF4157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44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486394-7650-482A-B062-35B2961D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FE9AF1-D625-4260-B58E-74DCD0FE5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3A9DDF8-3FEC-4953-ADA6-D656CA2F3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B04D978-3C7D-42C7-8629-EB0154F4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3EB69D7-1707-4315-8922-BE13DC92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E2547D-C888-4178-80F4-C16855D6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40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BC5075-4CD4-453D-8DAD-4D67A7C1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769FE11-9D5D-4FA4-9509-A57F44AFE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D5E5B6-4297-4FF8-99BC-6B5FCD87B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F80384-CF3F-4400-84BA-131A6BCF6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DB6879-6828-4169-B4E1-96F4A65C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4EA66D5-F9C8-4C84-850B-10C3E4DC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44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504C971-033E-4A60-A2E1-C02E8526D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BA77DD-7B2F-4674-B6E5-55774EEF4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C11953-31EF-4C9E-B331-CFA8CB89D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EABDA9-5B5F-4E06-87DF-07744ED2C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557401-3AF6-40E6-9FC2-E798809E6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83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969E4D44-AAA9-4541-9F5F-8303957EC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356633-97AD-4F1F-80AD-656A40D425C4}"/>
              </a:ext>
            </a:extLst>
          </p:cNvPr>
          <p:cNvSpPr txBox="1"/>
          <p:nvPr/>
        </p:nvSpPr>
        <p:spPr>
          <a:xfrm>
            <a:off x="4306888" y="1944730"/>
            <a:ext cx="35782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/>
              <a:t>로고 작업의뢰서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BB4778-D445-41F1-9653-23489B2BA80A}"/>
              </a:ext>
            </a:extLst>
          </p:cNvPr>
          <p:cNvSpPr txBox="1"/>
          <p:nvPr/>
        </p:nvSpPr>
        <p:spPr>
          <a:xfrm>
            <a:off x="2570479" y="2816653"/>
            <a:ext cx="7051041" cy="1989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dirty="0"/>
              <a:t>작성하신 내용을 토대로 결과물을 제작합니다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400" dirty="0"/>
              <a:t>자세히 작성하실 수록 좋은 결과물이 나올 수 있습니다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400" dirty="0"/>
              <a:t>원하시는 결과물과 무관한 내용은 빈칸으로 비워 두시면 됩니다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400" dirty="0"/>
          </a:p>
          <a:p>
            <a:pPr algn="ctr">
              <a:lnSpc>
                <a:spcPct val="150000"/>
              </a:lnSpc>
            </a:pPr>
            <a:r>
              <a:rPr lang="ko-KR" altLang="en-US" sz="1400" dirty="0"/>
              <a:t>작성 후 아래 이메일로 전달 부탁드립니다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400" dirty="0">
                <a:hlinkClick r:id="rId2"/>
              </a:rPr>
              <a:t>help@fittoday.co.kr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663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A9FB47-F1DC-4D93-9B8F-5C388A607788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  <a:endParaRPr lang="ko-KR" altLang="en-US" sz="2800" dirty="0"/>
          </a:p>
        </p:txBody>
      </p: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1131574A-7EEF-485F-88E7-48C9DBE76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732496"/>
              </p:ext>
            </p:extLst>
          </p:nvPr>
        </p:nvGraphicFramePr>
        <p:xfrm>
          <a:off x="824409" y="3177302"/>
          <a:ext cx="6171478" cy="773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71478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2.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유형 선택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괄호에 체크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44273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텍스트형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심볼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+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텍스트형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pic>
        <p:nvPicPr>
          <p:cNvPr id="17" name="그림 16">
            <a:extLst>
              <a:ext uri="{FF2B5EF4-FFF2-40B4-BE49-F238E27FC236}">
                <a16:creationId xmlns:a16="http://schemas.microsoft.com/office/drawing/2014/main" id="{2FF3D1D7-42E4-4B69-BA66-652C67EA8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88" y="2699513"/>
            <a:ext cx="4371700" cy="3934530"/>
          </a:xfrm>
          <a:prstGeom prst="rect">
            <a:avLst/>
          </a:prstGeom>
        </p:spPr>
      </p:pic>
      <p:graphicFrame>
        <p:nvGraphicFramePr>
          <p:cNvPr id="18" name="표 10">
            <a:extLst>
              <a:ext uri="{FF2B5EF4-FFF2-40B4-BE49-F238E27FC236}">
                <a16:creationId xmlns:a16="http://schemas.microsoft.com/office/drawing/2014/main" id="{0FCA31F5-DDA3-4138-B1CE-1AC7F571B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935604"/>
              </p:ext>
            </p:extLst>
          </p:nvPr>
        </p:nvGraphicFramePr>
        <p:xfrm>
          <a:off x="824409" y="1393054"/>
          <a:ext cx="10543178" cy="12019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09785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8833393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330269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1.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기본정보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 연락처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</a:tbl>
          </a:graphicData>
        </a:graphic>
      </p:graphicFrame>
      <p:graphicFrame>
        <p:nvGraphicFramePr>
          <p:cNvPr id="19" name="표 10">
            <a:extLst>
              <a:ext uri="{FF2B5EF4-FFF2-40B4-BE49-F238E27FC236}">
                <a16:creationId xmlns:a16="http://schemas.microsoft.com/office/drawing/2014/main" id="{DF7B918E-D12D-47F4-B753-B99C759C4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410546"/>
              </p:ext>
            </p:extLst>
          </p:nvPr>
        </p:nvGraphicFramePr>
        <p:xfrm>
          <a:off x="824409" y="4532554"/>
          <a:ext cx="6171478" cy="15825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611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4655359">
                  <a:extLst>
                    <a:ext uri="{9D8B030D-6E8A-4147-A177-3AD203B41FA5}">
                      <a16:colId xmlns:a16="http://schemas.microsoft.com/office/drawing/2014/main" val="3326002536"/>
                    </a:ext>
                  </a:extLst>
                </a:gridCol>
              </a:tblGrid>
              <a:tr h="392708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3.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로고에 들어갈 브랜드 이름을 적어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594937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브랜드명</a:t>
                      </a:r>
                      <a:endParaRPr lang="en-US" altLang="ko-KR" sz="10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필수작성 사항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594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서브 문구</a:t>
                      </a:r>
                      <a:endParaRPr lang="en-US" altLang="ko-KR" sz="10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선택작성 사항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348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91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B312CF1F-5693-4740-A116-CA70A0C2E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032087"/>
              </p:ext>
            </p:extLst>
          </p:nvPr>
        </p:nvGraphicFramePr>
        <p:xfrm>
          <a:off x="824411" y="1184378"/>
          <a:ext cx="10543177" cy="1661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4617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4.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브랜드 특징을 적어주세요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사업 내용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특장점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타겟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경쟁업체 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31508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49358E2D-E09B-4B09-BFF1-98C8653B4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22831"/>
              </p:ext>
            </p:extLst>
          </p:nvPr>
        </p:nvGraphicFramePr>
        <p:xfrm>
          <a:off x="824411" y="4760343"/>
          <a:ext cx="10543177" cy="17878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61851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6.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선호하는 컬러나 글씨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폰트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타입은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?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①빨강색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컬러에 굵고 강한 느낌의 로고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②귀여운 분위기의 핑크 로고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③블랙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그레이를 조합한 고급스러운 폰트 ④무채색 톤에 연두색 포인트로 내추럴한 느낌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6931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12" name="표 10">
            <a:extLst>
              <a:ext uri="{FF2B5EF4-FFF2-40B4-BE49-F238E27FC236}">
                <a16:creationId xmlns:a16="http://schemas.microsoft.com/office/drawing/2014/main" id="{7F8C54C0-2315-4EB3-8ECB-7BCDFAAC2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708528"/>
              </p:ext>
            </p:extLst>
          </p:nvPr>
        </p:nvGraphicFramePr>
        <p:xfrm>
          <a:off x="824410" y="3045245"/>
          <a:ext cx="10543177" cy="151549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4617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5.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원하는 로고 분위기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디자인 스타일에 체크해 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괄호에 체크해주세요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en-US" altLang="ko-KR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6931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EE23476-3504-475D-90DB-77A59A50357B}"/>
              </a:ext>
            </a:extLst>
          </p:cNvPr>
          <p:cNvSpPr txBox="1"/>
          <p:nvPr/>
        </p:nvSpPr>
        <p:spPr>
          <a:xfrm>
            <a:off x="987613" y="3429041"/>
            <a:ext cx="10379974" cy="1774909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dirty="0" err="1"/>
              <a:t>여성고객타겟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</a:t>
            </a:r>
            <a:r>
              <a:rPr lang="ko-KR" altLang="en-US" sz="1050" dirty="0">
                <a:solidFill>
                  <a:sysClr val="windowText" lastClr="000000"/>
                </a:solidFill>
              </a:rPr>
              <a:t>★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남성고객타겟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젊은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성숙한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럭셔리한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대중적인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모던한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클래식한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재미있는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진지한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시끄러운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조용한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단순한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복잡함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추상적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직관적 </a:t>
            </a:r>
            <a:r>
              <a:rPr lang="en-US" altLang="ko-KR" sz="1050" dirty="0"/>
              <a:t>(   )</a:t>
            </a:r>
          </a:p>
        </p:txBody>
      </p:sp>
    </p:spTree>
    <p:extLst>
      <p:ext uri="{BB962C8B-B14F-4D97-AF65-F5344CB8AC3E}">
        <p14:creationId xmlns:p14="http://schemas.microsoft.com/office/powerpoint/2010/main" val="262900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70F53D83-A98A-41A9-889A-44E9F282B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867333"/>
              </p:ext>
            </p:extLst>
          </p:nvPr>
        </p:nvGraphicFramePr>
        <p:xfrm>
          <a:off x="824411" y="1303139"/>
          <a:ext cx="10543177" cy="519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9771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7.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참고할 만한 이미지를 아래에 붙여 넣거나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첨부파일로 함께 전달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 브랜드 로고 중 본인이 원하는 방향과 비슷한 디자인을 발견하셨다면 함께 첨부 해 주시면 원활한 작업이 가능합니다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6E2D1A7-742C-48B3-9356-8A8A6BBC524D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26543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0134BF05-5146-47CA-A49C-34DC2D3C810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22DB5888-9FE3-4DC9-B85D-FE240F3834F4}"/>
              </a:ext>
            </a:extLst>
          </p:cNvPr>
          <p:cNvSpPr/>
          <p:nvPr/>
        </p:nvSpPr>
        <p:spPr>
          <a:xfrm>
            <a:off x="0" y="1741714"/>
            <a:ext cx="12192000" cy="5116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16019A-6828-458D-A556-167833DD02B3}"/>
              </a:ext>
            </a:extLst>
          </p:cNvPr>
          <p:cNvSpPr txBox="1"/>
          <p:nvPr/>
        </p:nvSpPr>
        <p:spPr>
          <a:xfrm>
            <a:off x="740229" y="2256563"/>
            <a:ext cx="7051041" cy="3106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100" b="1" dirty="0"/>
              <a:t>내가 원하는 스타일의 타사 로고</a:t>
            </a:r>
            <a:r>
              <a:rPr lang="ko-KR" altLang="en-US" sz="1100" dirty="0"/>
              <a:t> </a:t>
            </a:r>
            <a:endParaRPr lang="en-US" altLang="ko-KR" sz="1100" dirty="0"/>
          </a:p>
          <a:p>
            <a:pPr marL="228600" indent="-228600">
              <a:lnSpc>
                <a:spcPct val="150000"/>
              </a:lnSpc>
              <a:buAutoNum type="arabicPeriod"/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작업의뢰서와 아래 이메일로 전달 부탁드립니다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hlinkClick r:id="rId2"/>
              </a:rPr>
              <a:t>help@fittoday.co.kr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카카오채널 채팅상담 </a:t>
            </a:r>
            <a:r>
              <a:rPr lang="en-US" altLang="ko-KR" sz="1100" dirty="0"/>
              <a:t>: </a:t>
            </a:r>
            <a:r>
              <a:rPr lang="en-US" altLang="ko-KR" sz="1100" b="1" dirty="0"/>
              <a:t>@</a:t>
            </a:r>
            <a:r>
              <a:rPr lang="ko-KR" altLang="en-US" sz="1100" b="1" dirty="0" err="1"/>
              <a:t>핏투데이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상담가능시간 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- 10:00 ~ 18:00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(12:30 ~ 14:00 </a:t>
            </a:r>
            <a:r>
              <a:rPr lang="ko-KR" altLang="en-US" sz="1100" dirty="0"/>
              <a:t>점심시간</a:t>
            </a:r>
            <a:r>
              <a:rPr lang="en-US" altLang="ko-KR" sz="1100" dirty="0"/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50D723-10E9-467F-90CD-98FAC22B1E09}"/>
              </a:ext>
            </a:extLst>
          </p:cNvPr>
          <p:cNvSpPr txBox="1"/>
          <p:nvPr/>
        </p:nvSpPr>
        <p:spPr>
          <a:xfrm>
            <a:off x="740229" y="583474"/>
            <a:ext cx="59394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필요한 사진자료 및</a:t>
            </a:r>
            <a:endParaRPr lang="en-US" altLang="ko-KR" sz="2800" b="1" dirty="0"/>
          </a:p>
          <a:p>
            <a:r>
              <a:rPr lang="ko-KR" altLang="en-US" sz="2800" b="1" dirty="0"/>
              <a:t>참고 이미지를 함께 전달 해 주세요</a:t>
            </a:r>
            <a:r>
              <a:rPr lang="en-US" altLang="ko-KR" sz="2800" b="1" dirty="0"/>
              <a:t>.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1537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1FA6E8EEA6DFDC4185B0E8255563157D" ma:contentTypeVersion="10" ma:contentTypeDescription="새 문서를 만듭니다." ma:contentTypeScope="" ma:versionID="90cda54374f6aaf89b7d7ec8faf94e32">
  <xsd:schema xmlns:xsd="http://www.w3.org/2001/XMLSchema" xmlns:xs="http://www.w3.org/2001/XMLSchema" xmlns:p="http://schemas.microsoft.com/office/2006/metadata/properties" xmlns:ns2="40019264-a353-4712-b22b-1b6edbd15d4b" targetNamespace="http://schemas.microsoft.com/office/2006/metadata/properties" ma:root="true" ma:fieldsID="7f87260764f29c9cc83f0c33ad3874e1" ns2:_="">
    <xsd:import namespace="40019264-a353-4712-b22b-1b6edbd15d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019264-a353-4712-b22b-1b6edbd15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64DD76-B169-4033-8076-750359BA42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019264-a353-4712-b22b-1b6edbd15d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F1F733-D474-4778-A200-1791ECD512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D5D6ABC-F656-4018-B8CA-E494895FB2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288</Words>
  <Application>Microsoft Office PowerPoint</Application>
  <PresentationFormat>와이드스크린</PresentationFormat>
  <Paragraphs>66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김윤경 이사</dc:creator>
  <cp:lastModifiedBy>손정민 주임</cp:lastModifiedBy>
  <cp:revision>9</cp:revision>
  <dcterms:created xsi:type="dcterms:W3CDTF">2021-02-01T07:29:22Z</dcterms:created>
  <dcterms:modified xsi:type="dcterms:W3CDTF">2021-10-18T03:32:21Z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0x0101001FA6E8EEA6DFDC4185B0E8255563157D</vt:lpwstr>
  </property>
</Properties>
</file>